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7" r:id="rId3"/>
    <p:sldId id="258" r:id="rId4"/>
    <p:sldId id="278" r:id="rId5"/>
    <p:sldId id="261" r:id="rId6"/>
    <p:sldId id="262" r:id="rId7"/>
    <p:sldId id="279" r:id="rId8"/>
    <p:sldId id="263" r:id="rId9"/>
    <p:sldId id="276" r:id="rId10"/>
    <p:sldId id="271" r:id="rId11"/>
    <p:sldId id="274" r:id="rId12"/>
    <p:sldId id="275" r:id="rId13"/>
    <p:sldId id="267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62" y="-9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0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A0012DA-01D5-49CB-9668-28DAE80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8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6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3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2400-5BAE-46C9-AFE3-70DC9EF1945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249-0F1E-4BE4-B216-544FFE16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09372"/>
            <a:ext cx="6019800" cy="10128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4748" y="5695335"/>
            <a:ext cx="4953000" cy="1162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n>
                <a:solidFill>
                  <a:schemeClr val="tx1"/>
                </a:solidFill>
                <a:prstDash val="sysDot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40" y="2209800"/>
            <a:ext cx="5562600" cy="322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6600" b="1" dirty="0">
              <a:ln w="12700">
                <a:solidFill>
                  <a:schemeClr val="tx1"/>
                </a:solidFill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0">
        <p14:gallery dir="l"/>
        <p:sndAc>
          <p:stSnd>
            <p:snd r:embed="rId3" name="chimes.wav"/>
          </p:stSnd>
        </p:sndAc>
      </p:transition>
    </mc:Choice>
    <mc:Fallback xmlns="">
      <p:transition spd="slow" advClick="0" advTm="50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384" y="2057400"/>
            <a:ext cx="7848600" cy="1757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đúng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nhà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0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40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24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8382000" cy="31286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5949"/>
                <a:gd name="adj2" fmla="val -40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nối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đúng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tương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ứng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Vuon-cay-cua-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410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0"/>
    </mc:Choice>
    <mc:Fallback xmlns=""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384" y="2209800"/>
            <a:ext cx="7848600" cy="1757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kết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bạn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3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12" y="4916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+mn-lt"/>
                <a:cs typeface="Times New Roman" pitchFamily="18" charset="0"/>
              </a:rPr>
              <a:t>BÀI HỌC KẾT THÚC !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00800" y="1371600"/>
            <a:ext cx="2413812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+mn-lt"/>
                <a:cs typeface="Times New Roman" pitchFamily="18" charset="0"/>
              </a:rPr>
              <a:t>CHÚC CÁC CÔ SỨC KHỎE, THÀNH ĐẠT !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534400" cy="160809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 Bich Lam\Pictures\images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0" y="24187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e Bich Lam\Pictures\images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4" y="24187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315" y="4495505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" name="Picture 3" descr="C:\Users\Le Bich Lam\Pictures\images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07" y="24187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e Bich Lam\Pictures\images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57" y="241875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e Bich Lam\Pictures\images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16" y="241875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4835" y="4480709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440" y="4467290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717" y="4467289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0104 -0.03797 -0.00278 -0.09954 0.01041 -0.13357 C 0.01267 -0.14838 0.0151 -0.1632 0.01736 -0.17801 C 0.01788 -0.18704 0.01823 -0.19584 0.01892 -0.20463 C 0.01927 -0.2088 0.02031 -0.21227 0.02066 -0.21644 C 0.02239 -0.24306 0.02118 -0.27408 0.0276 -0.29954 C 0.03454 -0.32732 0.04618 -0.35811 0.05868 -0.37963 C 0.06406 -0.40764 0.0552 -0.36644 0.06562 -0.39723 C 0.06684 -0.4007 0.06632 -0.40556 0.06736 -0.40903 C 0.07187 -0.425 0.07899 -0.43357 0.08454 -0.44769 C 0.08628 -0.4595 0.0875 -0.46737 0.09149 -0.47755 C 0.09548 -0.5044 0.09913 -0.53079 0.10347 -0.55741 C 0.10399 -0.56737 0.10382 -0.57755 0.1052 -0.58704 C 0.10573 -0.59051 0.1085 -0.59237 0.10868 -0.59584 C 0.10972 -0.61852 0.10868 -0.64121 0.10868 -0.66389 " pathEditMode="relative" rAng="0" ptsTypes="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 Bich Lam\Pictures\rice_bow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92" y="1764754"/>
            <a:ext cx="2667000" cy="1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e Bich Lam\Pictures\rice_bow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667000" cy="1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e Bich Lam\Pictures\rice_bow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1764754"/>
            <a:ext cx="2667000" cy="1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e Bich Lam\Pictures\rice_bow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" y="3429000"/>
            <a:ext cx="2667000" cy="1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Le Bich Lam\Pictures\rice_bow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36" y="5078095"/>
            <a:ext cx="2667000" cy="1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1191" y="-296239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612" y="-282818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2579" y="-296240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494" y="-296238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2.96296E-6 C -0.00365 0.02246 -0.01146 0.05996 0.01597 0.08033 C 0.02066 0.08935 0.02569 0.09838 0.03055 0.10718 C 0.03159 0.11297 0.03229 0.11806 0.03385 0.12338 C 0.03454 0.12593 0.03663 0.12801 0.03732 0.13056 C 0.04097 0.14676 0.03836 0.16551 0.05191 0.18079 C 0.06631 0.19746 0.09079 0.21621 0.11684 0.22917 C 0.12812 0.24607 0.10954 0.2213 0.13142 0.23982 C 0.13402 0.2419 0.13281 0.24491 0.13506 0.24699 C 0.14444 0.25648 0.15937 0.26181 0.171 0.27037 C 0.17465 0.27755 0.17708 0.28195 0.18541 0.28843 C 0.19375 0.30463 0.20138 0.32084 0.21059 0.33681 C 0.21163 0.34306 0.21128 0.34861 0.21423 0.35463 C 0.21527 0.35672 0.221 0.35787 0.22152 0.35996 C 0.22378 0.37361 0.22152 0.3875 0.22152 0.40162 " pathEditMode="relative" rAng="0" ptsTypes="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0132" y="2207184"/>
            <a:ext cx="8610600" cy="19050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4" y="496622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9" y="528153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8" y="528153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" y="3626069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6" y="3657600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e Bich Lam\Pictures\cdy13070764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65" y="3657600"/>
            <a:ext cx="2133600" cy="24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9000" y="4457343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3159" y="2123489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846" y="-296238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C -0.00416 -0.02176 0.01164 -0.05463 -0.04288 -0.07245 C -0.05225 -0.07963 -0.06198 -0.08681 -0.0717 -0.09421 C -0.07361 -0.10139 -0.075 -0.10532 -0.07812 -0.10856 C -0.07951 -0.1125 -0.0835 -0.1125 -0.08489 -0.11574 C -0.09218 -0.13032 -0.08715 -0.14468 -0.11371 -0.15926 C -0.14201 -0.17361 -0.19027 -0.18819 -0.24184 -0.19931 C -0.26406 -0.21389 -0.22743 -0.19213 -0.27083 -0.20995 C -0.27569 -0.20995 -0.27361 -0.21389 -0.27795 -0.21713 C -0.29618 -0.22431 -0.32569 -0.22824 -0.34895 -0.23542 C -0.35607 -0.24282 -0.36076 -0.24606 -0.37708 -0.25 C -0.3934 -0.26435 -0.4085 -0.27894 -0.42691 -0.29329 C -0.42882 -0.30069 -0.42829 -0.30394 -0.4342 -0.30787 C -0.43611 -0.31111 -0.44722 -0.31111 -0.44861 -0.31505 C -0.45243 -0.32569 -0.44861 -0.33681 -0.44861 -0.34722 " pathEditMode="relative" rAng="0" ptsTypes="ffffffffffffff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" y="302170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42" y="302170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8" y="4572000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39" y="4572000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8" y="2384518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e Bich Lam\Pictures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39" y="2384518"/>
            <a:ext cx="2203248" cy="22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73159" y="203465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3159" y="2123489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3159" y="4340432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0226 0.01713 0.00677 0.04375 -0.02413 0.05856 C -0.02934 0.06458 -0.0349 0.07106 -0.04028 0.07616 C -0.04149 0.08218 -0.04219 0.08565 -0.04392 0.08819 C -0.04479 0.09097 -0.04705 0.09097 -0.04774 0.09444 C -0.05191 0.10579 -0.04913 0.11806 -0.06406 0.12963 C -0.08003 0.14213 -0.10712 0.15324 -0.13611 0.16204 C -0.14861 0.17431 -0.12812 0.15671 -0.1526 0.17083 C -0.15521 0.17083 -0.15399 0.17431 -0.1566 0.17685 C -0.16684 0.1831 -0.18351 0.18588 -0.19653 0.1919 C -0.20035 0.19815 -0.20312 0.20069 -0.21233 0.20417 C -0.22153 0.21574 -0.23003 0.22778 -0.24045 0.23935 C -0.24132 0.24537 -0.24115 0.24792 -0.24444 0.25162 C -0.24549 0.25417 -0.25191 0.25417 -0.25243 0.25694 C -0.25451 0.26551 -0.25243 0.27523 -0.25243 0.28426 " pathEditMode="relative" rAng="0" ptsTypes="ffffffffffffff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384" y="2057400"/>
            <a:ext cx="7848600" cy="1757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tập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6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77</Words>
  <Application>Microsoft Office PowerPoint</Application>
  <PresentationFormat>On-screen Show (4:3)</PresentationFormat>
  <Paragraphs>25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LĨNH VỰC: PHÁT TRIỂN NHẬN THỨC</vt:lpstr>
      <vt:lpstr>Ôn số lượng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VỰC: PHÁT TRIỂN NHẬN THỨC</dc:title>
  <dc:creator>Le Bich Lam</dc:creator>
  <cp:lastModifiedBy>Microsoft</cp:lastModifiedBy>
  <cp:revision>45</cp:revision>
  <cp:lastPrinted>2015-01-12T06:45:47Z</cp:lastPrinted>
  <dcterms:created xsi:type="dcterms:W3CDTF">2014-10-25T07:02:22Z</dcterms:created>
  <dcterms:modified xsi:type="dcterms:W3CDTF">2017-05-16T11:19:21Z</dcterms:modified>
</cp:coreProperties>
</file>